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handoutMasterIdLst>
    <p:handoutMasterId r:id="rId15"/>
  </p:handoutMasterIdLst>
  <p:sldIdLst>
    <p:sldId id="273" r:id="rId3"/>
    <p:sldId id="272" r:id="rId4"/>
    <p:sldId id="264" r:id="rId5"/>
    <p:sldId id="269" r:id="rId6"/>
    <p:sldId id="263" r:id="rId7"/>
    <p:sldId id="265" r:id="rId8"/>
    <p:sldId id="266" r:id="rId9"/>
    <p:sldId id="267" r:id="rId10"/>
    <p:sldId id="262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5" autoAdjust="0"/>
    <p:restoredTop sz="94660" autoAdjust="0"/>
  </p:normalViewPr>
  <p:slideViewPr>
    <p:cSldViewPr>
      <p:cViewPr>
        <p:scale>
          <a:sx n="125" d="100"/>
          <a:sy n="125" d="100"/>
        </p:scale>
        <p:origin x="-132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B2C619F-B1EC-47E4-AB98-AA84D0FBB219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8F3BF3E-1D14-4E55-95F7-5DBF92ECB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556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6EF8D9-C19F-4D15-B1BC-9F0D940C66A8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9A482C-693B-4BCE-BAFA-CFD99658A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618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Фәтхетдинова Альбина Фирдәвес кызы</a:t>
            </a: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E2DDD9-44F9-4BCD-B729-A873CB70A6A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F2696C1-3000-48A3-8220-8137443D2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0780C2D-0C25-479A-8962-28DC6ADA5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98AF191-8BB7-4054-BFBF-412CE562E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1CCEBB4-C293-4DCC-BD27-A43BD2CEFB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9FE7080-9081-4F11-83E9-5F826FC15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CD4F87F-EB25-483F-8FFD-B0C8142BA3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7AD0F37-C866-47F7-AEE6-08622863A0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E196EB-666C-4735-B12B-3894883550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C4C41BF-BB1E-494A-841D-0660CC6544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4460434-C7C9-4ECB-B1F9-70D862D6B1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7876D08-E640-48C3-AA2C-1E0EEC9E98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6074107-84F5-4A9E-9BEB-98320A767E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EE21117-7A36-4D6D-AA9D-1820369E7E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DE7917C-9F03-4244-BB67-D344A3B8E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0C2DA32-D5D4-4F4C-BACF-7AD586BF83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EDE1436-FAA6-4EA1-BD7C-56FB354D6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DCF9388-77FE-499B-B74D-234F6E3486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12089C4-F758-4ADD-BC19-810820FAD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B84B0B2-E9DC-46F2-9A45-1488F8EB59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3F5379F-CF2A-4699-854E-C5B30F1A5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C3A0884-C7DE-416C-BECF-D297F2E99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101B804-AD43-4A99-B669-1D89954022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46B7CB-C0D1-434E-96D4-550D253A1E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B029A6-CAEE-4550-B341-48F309586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2.gi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4.wmf"/><Relationship Id="rId11" Type="http://schemas.openxmlformats.org/officeDocument/2006/relationships/image" Target="../media/image8.png"/><Relationship Id="rId5" Type="http://schemas.openxmlformats.org/officeDocument/2006/relationships/image" Target="../media/image3.wmf"/><Relationship Id="rId10" Type="http://schemas.openxmlformats.org/officeDocument/2006/relationships/image" Target="../media/image7.png"/><Relationship Id="rId4" Type="http://schemas.openxmlformats.org/officeDocument/2006/relationships/image" Target="../media/image2.gif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2;&#1048;&#1053;&#1059;&#1057;%20-%20&#1040;&#1049;%20&#1041;&#1067;&#1051;&#1041;&#1067;&#1051;&#1067;&#1052;.mp3" TargetMode="External"/><Relationship Id="rId13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8;&#1072;&#1090;&#1072;&#1088;%20&#1093;&#1072;&#1083;&#1099;&#1082;%20&#1175;&#1099;&#1088;&#1099;%20-%20&#1050;&#1072;&#1079;%20&#1082;&#1072;&#1085;&#1072;&#1090;&#1099;.mp3" TargetMode="External"/><Relationship Id="rId18" Type="http://schemas.openxmlformats.org/officeDocument/2006/relationships/audio" Target="file:///C:\Users\&#1040;&#1076;&#1084;&#1080;&#1085;\Downloads\&#1057;&#1072;&#1083;&#1072;&#1074;&#1072;&#1090;%20-%20&#1050;&#1199;&#1075;&#1241;&#1088;&#1095;&#1077;&#1085;%20(&#1084;&#1080;&#1085;&#1091;&#1089;)%20(mp3cut.ru).mp3" TargetMode="External"/><Relationship Id="rId26" Type="http://schemas.openxmlformats.org/officeDocument/2006/relationships/audio" Target="file:///C:\Users\&#1040;&#1076;&#1084;&#1080;&#1085;\Downloads\&#1040;&#1083;&#1100;&#1073;&#1080;&#1085;&#1072;%20&#1061;&#1072;&#1082;&#1080;&#1084;&#1086;&#1074;&#1072;%20-%20&#1059;&#1084;&#1099;&#1088;&#1079;&#1072;&#1103;%20(&#1052;&#1080;&#1085;&#1091;&#1089;)%20&#1056;&#1072;&#1073;&#1086;&#1090;&#1072;%20&#1052;&#1072;&#1088;&#1072;&#1090;%20&#1053;&#1072;&#1075;&#1072;&#1077;&#1074;%20&#1075;.%20&#1058;&#1086;&#1084;&#1089;&#1082;.%20(mp3cut.ru).mp3" TargetMode="External"/><Relationship Id="rId39" Type="http://schemas.openxmlformats.org/officeDocument/2006/relationships/image" Target="../media/image17.png"/><Relationship Id="rId3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7;&#1072;&#1083;&#1072;&#1074;&#1072;&#1090;%20&#1060;&#1072;&#1090;&#1093;&#1077;&#1090;&#1076;&#1080;&#1085;&#1086;&#1074;%20-%20&#1102;&#1082;,&#1102;&#1082;%201.&#1084;&#1080;&#1085;&#1091;&#1089;.mp3" TargetMode="External"/><Relationship Id="rId21" Type="http://schemas.openxmlformats.org/officeDocument/2006/relationships/audio" Target="file:///C:\Users\&#1040;&#1076;&#1084;&#1080;&#1085;\Downloads\&#1057;&#1072;&#1083;&#1072;&#1074;&#1072;&#1090;%20-%20&#1064;&#1101;&#1092;&#1082;&#1101;&#1090;%20&#1090;&#1091;&#1090;&#1072;&#1096;&#1080;(&#1084;&#1080;&#1085;&#1091;&#1089;)%20(mp3cut.ru).mp3" TargetMode="External"/><Relationship Id="rId34" Type="http://schemas.openxmlformats.org/officeDocument/2006/relationships/slide" Target="slide3.xml"/><Relationship Id="rId42" Type="http://schemas.openxmlformats.org/officeDocument/2006/relationships/image" Target="../media/image20.png"/><Relationship Id="rId7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1;&#1091;&#1083;&#1072;&#1090;%20&#1053;&#1080;&#1075;&#1084;&#1072;&#1090;&#1091;&#1083;&#1083;&#1080;&#1085;%20-%20&#1058;&#1086;&#1088;&#1085;&#1072;&#1083;&#1072;&#1088;%20(&#1084;&#1080;&#1085;&#1091;&#1089;)1.mp3" TargetMode="External"/><Relationship Id="rId12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0;&#1083;&#1100;&#1092;&#1080;&#1103;%20&#1040;&#1074;&#1079;&#1072;&#1083;&#1086;&#1074;&#1072;%20-%20&#1050;&#1198;&#1041;&#1240;&#1051;&#1240;&#1043;&#1045;&#1052;.%20&#1058;&#1072;&#1090;&#1072;&#1088;%20&#1093;&#1072;&#1083;&#1099;&#1082;%20&#1175;&#1099;&#1088;&#1099;..mp3" TargetMode="External"/><Relationship Id="rId17" Type="http://schemas.openxmlformats.org/officeDocument/2006/relationships/audio" Target="file:///C:\Users\&#1040;&#1076;&#1084;&#1080;&#1085;\Downloads\&#1050;&#1072;&#1088;&#1072;&#1086;&#1082;&#1077;%20-%20&#1048;&#1082;&#1077;%20&#1072;&#1082;&#1082;&#1086;&#1096;%20(mp3cut.ru).mp3" TargetMode="External"/><Relationship Id="rId25" Type="http://schemas.openxmlformats.org/officeDocument/2006/relationships/audio" Target="file:///C:\Users\&#1040;&#1076;&#1084;&#1080;&#1085;\Downloads\&#1058;&#1072;&#1090;&#1072;&#1088;%20&#1093;&#1072;&#1083;&#1099;&#1082;%20&#1078;&#1099;&#1088;&#1099;%20-%20&#1046;&#1080;&#1076;&#1077;&#1075;&#1101;&#1085;%20&#1095;&#1080;&#1096;&#1084;&#1101;%20(%20&#1084;&#1080;&#1085;&#1091;&#1089;)%20(mp3cut.ru).mp3" TargetMode="External"/><Relationship Id="rId33" Type="http://schemas.openxmlformats.org/officeDocument/2006/relationships/image" Target="../media/image9.gif"/><Relationship Id="rId38" Type="http://schemas.openxmlformats.org/officeDocument/2006/relationships/image" Target="../media/image16.png"/><Relationship Id="rId2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7;&#1072;&#1083;&#1072;&#1074;&#1072;&#1090;%20&#1060;&#1072;&#1090;&#1093;&#1077;&#1090;&#1076;&#1080;&#1085;&#1086;&#1074;%20-%20&#1058;&#1059;&#1043;&#1040;&#1053;%20&#1050;&#1256;&#1053;%20(&#1052;&#1048;&#1053;&#1059;&#1057;).mp3" TargetMode="External"/><Relationship Id="rId16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3;&#1077;&#1080;&#1079;&#1074;&#1077;&#1089;&#1090;&#1077;&#1085;%20-%20&#1064;&#1086;&#1084;&#1072;%20&#1073;&#1072;&#1089;.mp3" TargetMode="External"/><Relationship Id="rId20" Type="http://schemas.openxmlformats.org/officeDocument/2006/relationships/audio" Target="file:///C:\Users\&#1040;&#1076;&#1084;&#1080;&#1085;\Downloads\&#1069;&#1083;&#1100;&#1074;&#1080;&#1088;&#1072;%20&#1061;&#1072;&#1081;&#1088;&#1091;&#1083;&#1083;&#1080;&#1085;&#1072;%20-%20&#1057;&#1072;&#1088;&#1099;%20&#1082;&#1072;&#1096;&#1082;&#1072;&#1088;&#1099;&#1081;&#1083;&#1072;&#1088;%20(mp3cut.ru).mp3" TargetMode="External"/><Relationship Id="rId29" Type="http://schemas.openxmlformats.org/officeDocument/2006/relationships/image" Target="../media/image10.png"/><Relationship Id="rId41" Type="http://schemas.openxmlformats.org/officeDocument/2006/relationships/image" Target="../media/image19.png"/><Relationship Id="rId1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7;&#1072;&#1083;&#1072;&#1074;&#1072;&#1090;%20&#1060;&#1072;&#1090;&#1093;&#1077;&#1090;&#1076;&#1080;&#1085;&#1086;&#1074;%20-%20&#1057;&#1072;&#1083;&#1082;&#1099;&#1085;%20&#1095;&#1241;&#1081;%20(&#1084;&#1080;&#1085;&#1091;&#1089;).mp3" TargetMode="External"/><Relationship Id="rId6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69;&#1083;&#1100;&#1084;&#1080;&#1088;&#1072;%20&#1057;&#1091;&#1083;&#1077;&#1081;&#1084;&#1072;&#1085;&#1086;&#1074;&#1072;%20-%20&#1057;&#1072;&#1085;&#1076;&#1091;&#1075;&#1072;&#1095;&#1099;&#1084;%20&#1090;&#1091;&#1088;&#1075;&#1072;&#1077;&#1084;%20&#1052;&#1080;&#1085;&#1091;&#1089;.mp3" TargetMode="External"/><Relationship Id="rId11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7;&#1257;&#1211;&#1088;&#1241;%20&#1057;&#1241;&#1093;&#1241;&#1073;&#1080;&#1077;&#1074;&#1072;%20(&#1061;&#1241;&#1085;&#1080;&#1103;%20&#1060;&#1241;&#1088;&#1093;&#1080;,%20&#1047;&#1257;&#1211;&#1088;&#1241;%20&#1064;&#1241;&#1088;&#1080;&#1092;&#1091;&#1083;&#1083;&#1080;&#1085;&#1072;)%20-%20&#1041;&#1072;&#1083;&#1072;&#1085;%20&#1084;&#1080;&#1085;&#1091;&#1089;.mp3" TargetMode="External"/><Relationship Id="rId24" Type="http://schemas.openxmlformats.org/officeDocument/2006/relationships/audio" Target="file:///C:\Users\&#1040;&#1076;&#1084;&#1080;&#1085;\Downloads\&#1058;&#1072;&#1090;&#1072;&#1088;%20&#1093;&#1072;&#1083;&#1099;&#1082;%20&#1078;&#1099;&#1088;&#1099;%20-%20&#1050;&#1077;&#1088;&#1076;&#1077;&#1084;%20&#1082;&#1072;&#1088;&#1091;&#1088;&#1084;&#1072;&#1085;&#1085;&#1072;&#1088;&#1075;&#1072;%20-&#1084;&#1080;&#1085;&#1091;&#1089;-%20(mp3cut.net).mp3" TargetMode="External"/><Relationship Id="rId32" Type="http://schemas.openxmlformats.org/officeDocument/2006/relationships/slide" Target="slide5.xml"/><Relationship Id="rId37" Type="http://schemas.openxmlformats.org/officeDocument/2006/relationships/image" Target="../media/image15.png"/><Relationship Id="rId40" Type="http://schemas.openxmlformats.org/officeDocument/2006/relationships/image" Target="../media/image18.png"/><Relationship Id="rId5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0;&#1089;&#1099;&#1083;&#1098;&#1103;&#1088;%20-%20&#1050;&#1072;&#1088;&#1083;&#1099;&#1075;&#1072;&#1095;&#1083;&#1072;&#1088;%20(&#1084;&#1080;&#1085;&#1091;&#1089;-&#1076;&#1077;&#1084;&#1086;).mp3" TargetMode="External"/><Relationship Id="rId15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8;&#1083;&#1089;&#1101;&#1103;%20&#1041;&#1072;&#1076;&#1088;&#1077;&#1090;&#1076;&#1080;&#1085;&#1086;&#1074;&#1072;%20-%20&#1063;&#1099;&#1088;&#1096;&#1099;-&#1095;&#1099;&#1088;&#1096;&#1099;.%20&#1058;&#1072;&#1090;&#1072;&#1088;%20&#1093;&#1072;&#1083;&#1099;&#1082;%20&#1078;&#1099;&#1088;&#1099;.mp3" TargetMode="External"/><Relationship Id="rId23" Type="http://schemas.openxmlformats.org/officeDocument/2006/relationships/audio" Target="file:///C:\Users\&#1040;&#1076;&#1084;&#1080;&#1085;\Downloads\&#1058;&#1072;&#1090;&#1072;&#1088;%20&#1093;&#1072;&#1083;&#1099;&#1082;%20&#1078;&#1099;&#1088;&#1099;%20-%20&#1057;&#1072;&#1091;&#1073;&#1091;&#1083;&#1083;&#1072;&#1096;&#1091;%20&#1078;&#1099;&#1088;&#1099;%20(&#1084;&#1080;&#1085;&#1091;&#1089;)%20(mp3cut.ru).mp3" TargetMode="External"/><Relationship Id="rId28" Type="http://schemas.openxmlformats.org/officeDocument/2006/relationships/image" Target="../media/image6.wmf"/><Relationship Id="rId36" Type="http://schemas.openxmlformats.org/officeDocument/2006/relationships/image" Target="../media/image14.png"/><Relationship Id="rId10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7;&#1072;&#1091;%20&#1073;&#1091;&#1083;&#1099;&#1075;&#1099;&#1079;%20&#1072;&#1082;%20&#1082;&#1072;&#1077;&#1085;&#1085;&#1072;&#1088;%20-%20&#1052;&#1080;&#1085;&#1091;&#1089;.mp3" TargetMode="External"/><Relationship Id="rId19" Type="http://schemas.openxmlformats.org/officeDocument/2006/relationships/audio" Target="file:///C:\Users\&#1040;&#1076;&#1084;&#1080;&#1085;\Downloads\&#1047;&#1241;&#1187;&#1075;&#1241;&#1088;%20&#1082;&#1199;&#1083;&#1084;&#1241;&#1082;%20-%20(&#1084;&#1080;&#1085;&#1091;&#1089;)%20(mixpromo.net).mp3" TargetMode="External"/><Relationship Id="rId31" Type="http://schemas.openxmlformats.org/officeDocument/2006/relationships/image" Target="../media/image12.png"/><Relationship Id="rId4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7;&#1072;&#1083;&#1072;&#1074;&#1072;&#1090;%20-%20&#1040;&#1083;&#1083;&#1072;&#1075;&#1072;%20&#1096;&#1257;&#1082;&#1077;&#1088;%20(&#1084;&#1080;&#1085;&#1091;&#1089;).mp3" TargetMode="External"/><Relationship Id="rId9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0;&#1081;&#1076;&#1072;&#1088;%20&#1043;&#1072;&#1083;&#1080;&#1084;&#1086;&#1074;%20-%20&#1050;&#1099;&#1079;&#1099;&#1083;%20&#1088;&#1086;&#1079;&#1072;&#1083;&#1072;&#1088;(&#1084;&#1080;&#1085;&#1091;&#1089;).mp3" TargetMode="External"/><Relationship Id="rId14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3;&#1077;&#1080;&#1079;&#1074;&#1077;&#1089;&#1090;&#1085;&#1099;&#1081;%20&#1080;&#1089;&#1087;&#1086;&#1083;&#1085;&#1080;&#1090;&#1077;&#1083;&#1100;%20-%20&#1041;&#1257;&#1088;&#1083;&#1077;&#1075;&#1241;&#1085;.mp3" TargetMode="External"/><Relationship Id="rId22" Type="http://schemas.openxmlformats.org/officeDocument/2006/relationships/audio" Target="file:///C:\Users\&#1040;&#1076;&#1084;&#1080;&#1085;\Downloads\&#1057;&#1072;&#1083;&#1072;&#1074;&#1072;&#1090;%20&#1047;&#1101;&#1082;&#1080;&#1077;&#1074;&#1080;&#1095;%2024%20&#1089;&#1077;&#1079;&#1086;&#1085;%20-%20&#1069;&#1085;&#1080;%20&#1078;&#1099;&#1083;&#1099;&#1089;&#1099;(&#1052;&#1080;&#1085;&#1091;&#1089;)&#1087;&#1086;&#1076;&#1072;&#1088;&#1086;&#1082;%20&#1086;&#1090;%20&#1057;&#1072;&#1083;&#1072;&#1074;&#1072;&#1090;&#1072;%20(mp3cut.net).mp3" TargetMode="External"/><Relationship Id="rId27" Type="http://schemas.openxmlformats.org/officeDocument/2006/relationships/slideLayout" Target="../slideLayouts/slideLayout18.xml"/><Relationship Id="rId30" Type="http://schemas.openxmlformats.org/officeDocument/2006/relationships/image" Target="../media/image11.png"/><Relationship Id="rId35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3;&#1072;&#1073;&#1076;&#1077;&#1083;&#1092;&#1241;&#1090;%20&#1057;&#1072;&#1092;&#1080;&#1085;%20-%20&#1047;&#1241;&#1081;&#1090;&#1199;&#1085;&#1241;.mp3" TargetMode="External"/><Relationship Id="rId13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3;&#1199;&#1079;&#1241;&#1083;%20&#1059;&#1088;&#1072;&#1079;&#1086;&#1074;&#1072;%20-%20&#1056;&#1241;&#1093;&#1084;&#1241;&#1090;&#1083;&#1077;&#1084;&#1077;&#1085;%20&#1061;&#1086;&#1076;&#1072;&#1077;&#1084;&#1072;%20(&#1084;&#1080;&#1085;&#1091;&#1089;).mp3" TargetMode="External"/><Relationship Id="rId18" Type="http://schemas.openxmlformats.org/officeDocument/2006/relationships/audio" Target="file:///C:\Users\&#1040;&#1076;&#1084;&#1080;&#1085;\Downloads\&#1051;&#1072;&#1085;&#1076;&#1099;&#1096;%20&#1053;&#1080;&#1075;&#1100;&#1084;&#1072;&#1090;&#1079;&#1103;&#1085;&#1086;&#1074;&#1072;%20-%20&#1071;&#1088;&#1072;&#1090;&#1072;&#1084;%20(&#1084;&#1080;&#1085;&#1091;&#1089;%20&#1076;&#1077;&#1084;&#1086;)%20(mixpromo.net).mp3" TargetMode="External"/><Relationship Id="rId26" Type="http://schemas.openxmlformats.org/officeDocument/2006/relationships/audio" Target="file:///C:\Users\&#1040;&#1076;&#1084;&#1080;&#1085;\Downloads\&#1061;&#1241;&#1085;&#1080;&#1103;%20&#1060;&#1241;&#1088;&#1093;&#1080;%20-%20&#1059;&#1090;&#1099;&#1088;%20&#1241;&#1083;&#1077;,%20&#1241;&#1085;&#1082;&#1241;&#1081;,%20&#1103;&#1085;&#1085;&#1072;&#1088;&#1099;&#1084;&#1072;%20(mp3cut.ru).mp3" TargetMode="External"/><Relationship Id="rId3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7;&#1072;&#1083;&#1072;&#1074;&#1072;&#1090;%20&#1060;&#1072;&#1090;&#1093;&#1077;&#1090;&#1076;&#1080;&#1085;&#1086;&#1074;(6%20&#1089;&#1077;&#1079;&#1086;&#1085;)%20-%20&#1240;&#1085;&#1082;&#1241;&#1081;%20&#1076;&#1086;&#1075;&#1072;&#1083;&#1072;&#1088;&#1099;.mp3" TargetMode="External"/><Relationship Id="rId21" Type="http://schemas.openxmlformats.org/officeDocument/2006/relationships/audio" Target="file:///C:\Users\&#1040;&#1076;&#1084;&#1080;&#1085;\Downloads\&#1048;&#1083;&#1076;&#1072;&#1088;%20&#1061;&#1072;&#1082;&#1080;&#1084;&#1086;&#1074;%20-%20-&#1061;&#1101;&#1088;%20&#1082;&#1077;&#1084;&#1085;&#1077;&#1085;%20&#1091;&#1079;%20&#1043;&#1091;&#1079;&#1101;&#1083;&#1077;-%20(mp3cut.net).mp3" TargetMode="External"/><Relationship Id="rId34" Type="http://schemas.openxmlformats.org/officeDocument/2006/relationships/image" Target="../media/image17.png"/><Relationship Id="rId7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8;&#1076;&#1077;&#1083;%20&#1077;&#1075;&#1077;&#1090;&#1083;&#1241;&#1088;&#1077;%20-%20&#1240;&#1085;&#1080;&#1089;&#1241;.mp3" TargetMode="External"/><Relationship Id="rId12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2;&#1091;&#1079;&#1099;&#1082;&#1072;%20&#1080;&#1079;%20&#1084;&#1091;&#1083;&#1100;&#1090;&#1092;&#1080;&#1083;&#1100;&#1084;&#1086;&#1074;%20-%20&#1047;&#1080;&#1084;&#1072;%20&#1074;%20&#1055;&#1088;&#1086;&#1089;&#1090;&#1086;&#1082;&#1074;&#1072;&#1096;&#1080;&#1085;&#1086;.mp3" TargetMode="External"/><Relationship Id="rId17" Type="http://schemas.openxmlformats.org/officeDocument/2006/relationships/audio" Target="file:///C:\Users\&#1040;&#1076;&#1084;&#1080;&#1085;\Downloads\&#1043;&#1091;&#1079;&#1077;&#1083;&#1100;%20&#1059;&#1088;&#1072;&#1079;&#1086;&#1074;&#1072;%20-%20&#1056;&#1086;&#1084;&#1072;&#1096;&#1082;&#1072;&#1083;&#1072;&#1088;%20(&#1084;&#1080;&#1085;&#1091;&#1089;%20&#1076;&#1077;&#1084;&#1086;)%20(mixpromo.net).mp3" TargetMode="External"/><Relationship Id="rId25" Type="http://schemas.openxmlformats.org/officeDocument/2006/relationships/audio" Target="file:///C:\Users\&#1040;&#1076;&#1084;&#1080;&#1085;\Downloads\&#1051;&#1072;&#1085;&#1076;&#1099;&#1096;%20&#1053;&#1080;&#1075;&#1084;&#1072;&#1090;&#1175;&#1072;&#1085;&#1086;&#1074;&#1072;%20-%20&#1240;&#1085;&#1080;%20&#1082;&#1072;&#1076;&#1077;&#1088;&#1077;-&#1052;&#1080;&#1085;&#1091;&#1089;&#1086;&#1074;&#1082;&#1072;%20(mp3cut.ru).mp3" TargetMode="External"/><Relationship Id="rId33" Type="http://schemas.openxmlformats.org/officeDocument/2006/relationships/image" Target="../media/image9.gif"/><Relationship Id="rId38" Type="http://schemas.openxmlformats.org/officeDocument/2006/relationships/image" Target="../media/image22.png"/><Relationship Id="rId2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8;&#1083;&#1100;&#1085;&#1072;&#1088;%20&#1057;&#1072;&#1081;&#1092;&#1080;&#1077;&#1074;%20-%20&#1058;&#1072;&#1083;&#1073;&#1080;&#1096;&#1077;&#1082;%20(&#1084;&#1080;&#1085;&#1091;&#1089;).mp3" TargetMode="External"/><Relationship Id="rId16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240;&#1085;&#1080;&#1077;&#1084;%20&#1257;&#1095;&#1077;&#1085;!!!%20)%20-%20&#1054;&#1079;&#1072;&#1082;%20&#1103;&#1096;&#1241;,%20&#1240;&#1085;&#1082;&#1241;&#1081;,%20&#1096;&#1072;&#1090;&#1083;&#1099;&#1082;%20&#1073;&#1077;&#1083;&#1241;&#1085;.mp3" TargetMode="External"/><Relationship Id="rId20" Type="http://schemas.openxmlformats.org/officeDocument/2006/relationships/audio" Target="file:///C:\Users\&#1040;&#1076;&#1084;&#1080;&#1085;\Downloads\&#1056;&#1091;&#1089;&#1083;&#1072;&#1085;%20&#1050;&#1080;&#1088;&#1072;&#1084;&#1077;&#1090;&#1076;&#1080;&#1085;&#1086;&#1074;%20-%20&#1041;&#1241;&#1075;&#1098;&#1088;&#1077;&#1187;%20&#1090;&#1072;&#1096;%20&#1073;&#1091;&#1083;&#1089;&#1072;%20(&#1084;&#1080;&#1085;&#1091;&#1089;%20&#1076;&#1077;&#1084;&#1086;)%20(mixpromo.net).mp3" TargetMode="External"/><Relationship Id="rId29" Type="http://schemas.openxmlformats.org/officeDocument/2006/relationships/image" Target="../media/image10.png"/><Relationship Id="rId1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0;&#1072;&#1088;&#1072;&#1086;&#1082;&#1077;%20-%20&#1071;&#1088;&#1072;&#1090;&#1099;&#1075;&#1099;&#1079;%20(&#1084;&#1080;&#1085;&#1091;&#1089;).mp3" TargetMode="External"/><Relationship Id="rId6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4;&#1072;&#1085;&#1080;&#1088;%20&#1057;&#1072;&#1073;&#1080;&#1088;&#1086;&#1074;%20-%20&#1052;&#1241;&#1076;&#1080;&#1085;&#1241;%20-%20&#1052;&#1257;&#1085;&#1241;&#1074;&#1241;&#1088;&#1241;.mp3" TargetMode="External"/><Relationship Id="rId11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2;&#1091;&#1079;&#1099;&#1082;&#1072;%20&#1080;&#1079;%20&#1084;&#1091;&#1083;&#1100;&#1090;&#1092;&#1080;&#1083;&#1100;&#1084;&#1086;&#1074;%20-%20&#1044;&#1088;&#1091;&#1078;&#1073;&#1072;%20&#1082;&#1088;&#1077;&#1087;&#1082;&#1072;&#1103;.mp3" TargetMode="External"/><Relationship Id="rId24" Type="http://schemas.openxmlformats.org/officeDocument/2006/relationships/audio" Target="file:///C:\Users\&#1040;&#1076;&#1084;&#1080;&#1085;\Downloads\&#1048;&#1083;&#1100;&#1079;&#1080;&#1076;&#1072;%20&#1043;&#1091;&#1089;&#1084;&#1072;&#1085;&#1086;&#1074;&#1072;%20-%20&#1040;&#1081;&#1076;&#1072;&#1088;&#1099;&#1084;%20(mp3cut.ru).mp3" TargetMode="External"/><Relationship Id="rId32" Type="http://schemas.openxmlformats.org/officeDocument/2006/relationships/slide" Target="slide6.xml"/><Relationship Id="rId37" Type="http://schemas.openxmlformats.org/officeDocument/2006/relationships/image" Target="../media/image21.png"/><Relationship Id="rId5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240;&#1087;&#1080;&#1087;&#1241;%20-%20&#1053;&#1072;&#1088;&#1086;&#1076;&#1085;&#1072;&#1103;%20&#1090;&#1072;&#1090;&#1072;&#1088;&#1089;&#1082;&#1072;&#1103;%20&#1084;&#1077;&#1083;&#1086;&#1076;&#1080;&#1103;.mp3" TargetMode="External"/><Relationship Id="rId15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3;&#1257;&#1083;&#1085;&#1072;&#1079;%20&#1057;&#1080;&#1088;&#1072;&#1077;&#1074;&#1072;%20-%20&#1050;&#1072;&#1081;&#1090;&#1072;&#1073;&#1099;&#1079;%20&#1076;&#1072;%20&#1082;&#1080;&#1090;&#1241;&#1073;&#1077;&#1079;%20&#1096;&#1091;&#1083;.mp3" TargetMode="External"/><Relationship Id="rId23" Type="http://schemas.openxmlformats.org/officeDocument/2006/relationships/audio" Target="file:///C:\Users\&#1040;&#1076;&#1084;&#1080;&#1085;\Downloads\&#1047;&#1091;&#1093;&#1088;&#1072;%20&#1064;&#1072;&#1088;&#1080;&#1092;&#1091;&#1083;&#1083;&#1080;&#1085;&#1072;%20-%20&#1050;&#1072;&#1081;&#1076;&#1072;%20&#1089;&#1077;&#1079;%20&#1103;&#1096;&#1083;&#1077;&#1082;%20&#1077;&#1083;&#1083;&#1072;&#1088;&#1099;&#1084;.%20(mp3cut.net).mp3" TargetMode="External"/><Relationship Id="rId28" Type="http://schemas.openxmlformats.org/officeDocument/2006/relationships/image" Target="../media/image6.wmf"/><Relationship Id="rId36" Type="http://schemas.openxmlformats.org/officeDocument/2006/relationships/image" Target="../media/image15.png"/><Relationship Id="rId10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2;&#1091;&#1079;&#1099;&#1082;&#1072;%20&#1080;&#1079;%20&#1084;&#1091;&#1083;&#1100;&#1090;&#1092;&#1080;&#1083;&#1100;&#1084;&#1086;&#1074;%20-%20&#1063;&#1091;&#1085;&#1075;&#1072;-&#1063;&#1072;&#1085;&#1075;&#1072;.mp3" TargetMode="External"/><Relationship Id="rId19" Type="http://schemas.openxmlformats.org/officeDocument/2006/relationships/audio" Target="file:///C:\Users\&#1040;&#1076;&#1084;&#1080;&#1085;\Downloads\&#1056;&#1080;&#1085;&#1072;&#1090;%20&#1056;&#1072;&#1093;&#1084;&#1072;&#1090;&#1091;&#1083;&#1083;&#1080;&#1085;%20-%20&#1050;&#1072;&#1088;&#1083;&#1072;&#1088;%20&#1103;&#1074;&#1072;%20(minus%20&#1076;&#1077;&#1084;&#1086;%20)%20(mixpromo.net).mp3" TargetMode="External"/><Relationship Id="rId31" Type="http://schemas.openxmlformats.org/officeDocument/2006/relationships/image" Target="../media/image12.png"/><Relationship Id="rId4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0;&#1079;&#1072;&#1090;%20&#1058;&#1080;&#1084;&#1077;&#1088;&#1096;&#1241;&#1077;&#1093;%20-%20&#1174;&#1099;&#1088;&#1083;&#1099;&#1081;&#1084;%20&#1090;&#1091;&#1075;&#1072;&#1085;%20&#1103;&#1082;&#1090;&#1072;.mp3" TargetMode="External"/><Relationship Id="rId9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52;&#1091;&#1079;&#1099;&#1082;&#1072;%20&#1080;&#1079;%20&#1084;&#1091;&#1083;&#1100;&#1090;&#1092;&#1080;&#1083;&#1100;&#1084;&#1086;&#1074;%20-%20&#1056;&#1072;&#1089;&#1089;&#1082;&#1072;&#1078;&#1080;,%20&#1057;&#1085;&#1077;&#1075;&#1091;&#1088;&#1086;&#1095;&#1082;&#1072;.mp3" TargetMode="External"/><Relationship Id="rId14" Type="http://schemas.openxmlformats.org/officeDocument/2006/relationships/audio" Target="file:///E:\&#1088;&#1072;&#1073;&#1086;&#1095;&#1080;&#1081;%20&#1089;&#1090;&#1086;&#1083;\&#1059;&#1075;&#1072;&#1076;&#1072;&#1081;%20&#1084;&#1077;&#1083;&#1086;&#1076;&#1080;&#1102;\&#1041;&#1072;&#1083;&#1072;&#1083;&#1072;&#1088;%20&#1175;&#1099;&#1088;&#1083;&#1099;&#1081;%20-%20&#1048;&#1187;%20&#1084;&#1072;&#1090;&#1091;&#1088;%20&#1175;&#1099;&#1088;.mp3" TargetMode="External"/><Relationship Id="rId22" Type="http://schemas.openxmlformats.org/officeDocument/2006/relationships/audio" Target="file:///C:\Users\&#1040;&#1076;&#1084;&#1080;&#1085;\Downloads\&#1048;&#1083;&#1057;&#1072;&#1092;%20-%20&#1240;&#1073;&#1080;&#1083;&#1241;&#1088;%20&#1095;&#1091;&#1072;&#1075;&#1099;%20(mp3cut.ru).mp3" TargetMode="External"/><Relationship Id="rId27" Type="http://schemas.openxmlformats.org/officeDocument/2006/relationships/slideLayout" Target="../slideLayouts/slideLayout18.xml"/><Relationship Id="rId30" Type="http://schemas.openxmlformats.org/officeDocument/2006/relationships/image" Target="../media/image11.png"/><Relationship Id="rId35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gif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gif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audio" Target="file:///C:\Users\&#1040;&#1076;&#1084;&#1080;&#1085;\Downloads\mix_54s%20(audio-joiner.com).mp3" TargetMode="External"/><Relationship Id="rId7" Type="http://schemas.openxmlformats.org/officeDocument/2006/relationships/image" Target="../media/image12.png"/><Relationship Id="rId2" Type="http://schemas.openxmlformats.org/officeDocument/2006/relationships/audio" Target="file:///E:\&#1088;&#1072;&#1073;&#1086;&#1095;&#1080;&#1081;%20&#1089;&#1090;&#1086;&#1083;\&#1059;&#1075;&#1072;&#1076;&#1072;&#1081;%20&#1084;&#1077;&#1083;&#1086;&#1076;&#1080;&#1102;\Binaural.Records%20-%20&#1040;&#1087;&#1087;&#1083;&#1086;&#1076;&#1080;&#1089;&#1084;&#1077;&#1085;&#1090;&#1099;.mp3" TargetMode="External"/><Relationship Id="rId1" Type="http://schemas.openxmlformats.org/officeDocument/2006/relationships/video" Target="file:///E:\&#1088;&#1072;&#1073;&#1086;&#1095;&#1080;&#1081;%20&#1089;&#1090;&#1086;&#1083;\&#1059;&#1075;&#1072;&#1076;&#1072;&#1081;%20&#1084;&#1077;&#1083;&#1086;&#1076;&#1080;&#1102;\4%20&#1090;&#1091;&#1088;.wmv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6.wmf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gif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8.xml"/><Relationship Id="rId1" Type="http://schemas.openxmlformats.org/officeDocument/2006/relationships/audio" Target="../media/audio1.wav"/><Relationship Id="rId6" Type="http://schemas.openxmlformats.org/officeDocument/2006/relationships/image" Target="../media/image5.png"/><Relationship Id="rId11" Type="http://schemas.openxmlformats.org/officeDocument/2006/relationships/image" Target="../media/image9.gif"/><Relationship Id="rId5" Type="http://schemas.openxmlformats.org/officeDocument/2006/relationships/image" Target="../media/image4.wmf"/><Relationship Id="rId10" Type="http://schemas.openxmlformats.org/officeDocument/2006/relationships/slide" Target="slide10.xml"/><Relationship Id="rId4" Type="http://schemas.openxmlformats.org/officeDocument/2006/relationships/image" Target="../media/image6.wmf"/><Relationship Id="rId9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3671887"/>
          </a:xfrm>
        </p:spPr>
        <p:txBody>
          <a:bodyPr/>
          <a:lstStyle/>
          <a:p>
            <a:pPr>
              <a:defRPr/>
            </a:pPr>
            <a:r>
              <a:rPr lang="ru-RU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Муниципаль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бюджет </a:t>
            </a:r>
            <a:r>
              <a:rPr lang="ru-RU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гомуми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белем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учреждениясе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«</a:t>
            </a:r>
            <a:r>
              <a:rPr lang="ru-RU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Салавыч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куппрофильле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лицее»</a:t>
            </a:r>
            <a:b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татар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халык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жырларыннан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уен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викторина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560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149080"/>
            <a:ext cx="6400800" cy="2520280"/>
          </a:xfrm>
        </p:spPr>
        <p:txBody>
          <a:bodyPr/>
          <a:lstStyle/>
          <a:p>
            <a:endParaRPr lang="tt-RU" sz="2000" dirty="0" smtClean="0"/>
          </a:p>
          <a:p>
            <a:r>
              <a:rPr lang="tt-RU" sz="2400" dirty="0" smtClean="0">
                <a:solidFill>
                  <a:srgbClr val="FF0000"/>
                </a:solidFill>
              </a:rPr>
              <a:t>Әзерләде: 7 нче </a:t>
            </a:r>
            <a:r>
              <a:rPr lang="tt-RU" sz="2400" dirty="0" smtClean="0">
                <a:solidFill>
                  <a:srgbClr val="FF0000"/>
                </a:solidFill>
              </a:rPr>
              <a:t>сыйныфы </a:t>
            </a:r>
            <a:r>
              <a:rPr lang="tt-RU" sz="2400" dirty="0" smtClean="0">
                <a:solidFill>
                  <a:srgbClr val="FF0000"/>
                </a:solidFill>
              </a:rPr>
              <a:t>укучылары:</a:t>
            </a:r>
          </a:p>
          <a:p>
            <a:r>
              <a:rPr lang="tt-RU" sz="2400" dirty="0" smtClean="0">
                <a:solidFill>
                  <a:srgbClr val="FF0000"/>
                </a:solidFill>
              </a:rPr>
              <a:t>Җитәкчесе: </a:t>
            </a:r>
            <a:r>
              <a:rPr lang="tt-RU" sz="2400" dirty="0" smtClean="0">
                <a:solidFill>
                  <a:srgbClr val="FF0000"/>
                </a:solidFill>
              </a:rPr>
              <a:t>Садыков </a:t>
            </a:r>
            <a:r>
              <a:rPr lang="tt-RU" sz="2400" dirty="0" smtClean="0">
                <a:solidFill>
                  <a:srgbClr val="FF0000"/>
                </a:solidFill>
              </a:rPr>
              <a:t>Рафис Фаяз улы</a:t>
            </a:r>
          </a:p>
          <a:p>
            <a:endParaRPr lang="tt-RU" sz="2000" dirty="0" smtClean="0"/>
          </a:p>
          <a:p>
            <a:endParaRPr lang="tt-RU" sz="2000" dirty="0" smtClean="0"/>
          </a:p>
          <a:p>
            <a:endParaRPr lang="tt-RU" sz="2000" dirty="0" smtClean="0"/>
          </a:p>
          <a:p>
            <a:endParaRPr lang="tt-RU" sz="2000" dirty="0" smtClean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133600"/>
            <a:ext cx="828040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6" descr="smile5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5" descr="j03978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00" y="714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WordArt 7"/>
          <p:cNvSpPr>
            <a:spLocks noChangeArrowheads="1" noChangeShapeType="1" noTextEdit="1"/>
          </p:cNvSpPr>
          <p:nvPr/>
        </p:nvSpPr>
        <p:spPr bwMode="auto">
          <a:xfrm>
            <a:off x="323850" y="620688"/>
            <a:ext cx="8496300" cy="30972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>
              <a:defRPr/>
            </a:pP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Киләсе</a:t>
            </a:r>
            <a:r>
              <a:rPr lang="ru-RU" sz="28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 </a:t>
            </a: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очрашуларга</a:t>
            </a:r>
            <a:r>
              <a:rPr lang="ru-RU" sz="28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 </a:t>
            </a: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кадәр</a:t>
            </a:r>
            <a:r>
              <a:rPr lang="ru-RU" sz="28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 </a:t>
            </a:r>
          </a:p>
          <a:p>
            <a:pPr algn="ctr">
              <a:defRPr/>
            </a:pP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сау</a:t>
            </a:r>
            <a:r>
              <a:rPr lang="ru-RU" sz="28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 </a:t>
            </a: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булыгыз</a:t>
            </a:r>
            <a:r>
              <a:rPr lang="ru-RU" sz="36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!</a:t>
            </a:r>
          </a:p>
        </p:txBody>
      </p:sp>
      <p:pic>
        <p:nvPicPr>
          <p:cNvPr id="34821" name="Picture 8" descr="j042980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938" y="3500438"/>
            <a:ext cx="2520950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9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3500438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10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8763" y="4908550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11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150" y="3644900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12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34300" y="2049463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3" descr="j04325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8038" y="5732463"/>
            <a:ext cx="5762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7" name="Picture 14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11300" y="259080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8" name="Picture 17" descr="en00501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00113" y="4221163"/>
            <a:ext cx="2663825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9" name="Picture 18" descr="en00501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1500" y="3141663"/>
            <a:ext cx="2663825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0" name="Picture 19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50" y="3500438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0"/>
            <a:ext cx="9251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79512" y="1659285"/>
            <a:ext cx="8712968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Уенны әзерләде</a:t>
            </a:r>
          </a:p>
          <a:p>
            <a:pPr algn="ctr"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 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Балтач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муниципаль районы </a:t>
            </a:r>
          </a:p>
          <a:p>
            <a:pPr algn="ctr"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муниципаль бюджет гомуми белем бирү учреждениесе </a:t>
            </a:r>
          </a:p>
          <a:p>
            <a:pPr algn="ctr"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Салавыч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куппрофильле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лицее» 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нын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</a:t>
            </a:r>
            <a:r>
              <a:rPr lang="tt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укытучысы </a:t>
            </a:r>
          </a:p>
          <a:p>
            <a:pPr algn="ctr">
              <a:defRPr/>
            </a:pPr>
            <a:r>
              <a:rPr lang="tt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Садыков Рафис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tt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Фаяз улы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2" descr="smile5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en00501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3500438"/>
            <a:ext cx="3311525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j042980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375" y="3500438"/>
            <a:ext cx="23050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7" descr="j04325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567682">
            <a:off x="3348038" y="2060575"/>
            <a:ext cx="1158875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8" descr="j04325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532724">
            <a:off x="6372225" y="5157788"/>
            <a:ext cx="9271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9" descr="j04325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637572">
            <a:off x="2195513" y="2997200"/>
            <a:ext cx="657225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45" descr="j039783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38" descr="j043255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67625" y="5994400"/>
            <a:ext cx="12255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4" name="WordArt 11"/>
          <p:cNvSpPr>
            <a:spLocks noChangeArrowheads="1" noChangeShapeType="1" noTextEdit="1"/>
          </p:cNvSpPr>
          <p:nvPr/>
        </p:nvSpPr>
        <p:spPr bwMode="auto">
          <a:xfrm>
            <a:off x="827088" y="476250"/>
            <a:ext cx="7632700" cy="23764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1400" b="1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</a:rPr>
              <a:t>Көйне таны</a:t>
            </a:r>
          </a:p>
        </p:txBody>
      </p:sp>
      <p:pic>
        <p:nvPicPr>
          <p:cNvPr id="41006" name="01 -1777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1 - угадай мелодию.wav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802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6" name="Picture 47" descr="en00501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2636838"/>
            <a:ext cx="3311525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7" name="Picture 48" descr="j04325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637572">
            <a:off x="2124075" y="5805488"/>
            <a:ext cx="65722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8" name="Picture 49" descr="j04325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637572">
            <a:off x="4284663" y="5661025"/>
            <a:ext cx="8636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9" name="Picture 50" descr="j04325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637572">
            <a:off x="6084888" y="2852738"/>
            <a:ext cx="65722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0" name="Picture 51" descr="j04325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637572">
            <a:off x="561975" y="2882900"/>
            <a:ext cx="115252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4" fill="hold"/>
                                        <p:tgtEl>
                                          <p:spTgt spid="410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0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5" descr="j03978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088" y="1412875"/>
          <a:ext cx="7561261" cy="47548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4444"/>
                <a:gridCol w="1224204"/>
                <a:gridCol w="1224204"/>
                <a:gridCol w="1224205"/>
                <a:gridCol w="1224204"/>
              </a:tblGrid>
              <a:tr h="11378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Г.Тукай сузлэренэ халык жырлары</a:t>
                      </a:r>
                      <a:endParaRPr lang="tt-RU" sz="2400" b="1" baseline="0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FF3300"/>
                          </a:solidFill>
                          <a:latin typeface="Comic Sans MS" pitchFamily="66" charset="0"/>
                        </a:rPr>
                        <a:t>20</a:t>
                      </a:r>
                      <a:endParaRPr lang="ru-RU" sz="3600" b="1" dirty="0">
                        <a:solidFill>
                          <a:srgbClr val="FF330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00B050"/>
                          </a:solidFill>
                          <a:latin typeface="Comic Sans MS" pitchFamily="66" charset="0"/>
                        </a:rPr>
                        <a:t>35</a:t>
                      </a:r>
                      <a:endParaRPr lang="ru-RU" sz="3600" b="1" dirty="0">
                        <a:solidFill>
                          <a:srgbClr val="00B05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FF00FF"/>
                          </a:solidFill>
                          <a:latin typeface="Comic Sans MS" pitchFamily="66" charset="0"/>
                        </a:rPr>
                        <a:t>50</a:t>
                      </a:r>
                      <a:endParaRPr lang="ru-RU" sz="3600" b="1" dirty="0">
                        <a:solidFill>
                          <a:srgbClr val="FF00FF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7030A0"/>
                          </a:solidFill>
                          <a:latin typeface="Comic Sans MS" pitchFamily="66" charset="0"/>
                        </a:rPr>
                        <a:t>65</a:t>
                      </a:r>
                      <a:endParaRPr lang="ru-RU" sz="3600" b="1" dirty="0">
                        <a:solidFill>
                          <a:srgbClr val="7030A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</a:tr>
              <a:tr h="11886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Кеше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исемнәре кергэн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ырлары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endParaRPr lang="ru-RU" sz="2400" b="1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FF3300"/>
                          </a:solidFill>
                          <a:latin typeface="Comic Sans MS" pitchFamily="66" charset="0"/>
                        </a:rPr>
                        <a:t>20</a:t>
                      </a:r>
                      <a:endParaRPr lang="ru-RU" sz="3600" b="1" dirty="0">
                        <a:solidFill>
                          <a:srgbClr val="FF330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00B050"/>
                          </a:solidFill>
                          <a:latin typeface="Comic Sans MS" pitchFamily="66" charset="0"/>
                        </a:rPr>
                        <a:t>35</a:t>
                      </a:r>
                      <a:endParaRPr lang="ru-RU" sz="3600" b="1" dirty="0">
                        <a:solidFill>
                          <a:srgbClr val="00B05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FF00FF"/>
                          </a:solidFill>
                          <a:latin typeface="Comic Sans MS" pitchFamily="66" charset="0"/>
                        </a:rPr>
                        <a:t>50</a:t>
                      </a:r>
                      <a:endParaRPr lang="ru-RU" sz="3600" b="1" dirty="0">
                        <a:solidFill>
                          <a:srgbClr val="FF00FF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7030A0"/>
                          </a:solidFill>
                          <a:latin typeface="Comic Sans MS" pitchFamily="66" charset="0"/>
                        </a:rPr>
                        <a:t>65</a:t>
                      </a:r>
                      <a:endParaRPr lang="ru-RU" sz="3600" b="1" dirty="0">
                        <a:solidFill>
                          <a:srgbClr val="7030A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</a:tr>
              <a:tr h="11378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Табигать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турында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ырлары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endParaRPr lang="ru-RU" sz="2400" b="1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FF3300"/>
                          </a:solidFill>
                          <a:latin typeface="Comic Sans MS" pitchFamily="66" charset="0"/>
                        </a:rPr>
                        <a:t>20</a:t>
                      </a:r>
                      <a:endParaRPr lang="ru-RU" sz="3600" b="1" dirty="0">
                        <a:solidFill>
                          <a:srgbClr val="FF330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00B050"/>
                          </a:solidFill>
                          <a:latin typeface="Comic Sans MS" pitchFamily="66" charset="0"/>
                        </a:rPr>
                        <a:t>35</a:t>
                      </a:r>
                      <a:endParaRPr lang="ru-RU" sz="3600" b="1" dirty="0">
                        <a:solidFill>
                          <a:srgbClr val="00B05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FF00FF"/>
                          </a:solidFill>
                          <a:latin typeface="Comic Sans MS" pitchFamily="66" charset="0"/>
                        </a:rPr>
                        <a:t>50</a:t>
                      </a:r>
                      <a:endParaRPr lang="ru-RU" sz="3600" b="1" dirty="0">
                        <a:solidFill>
                          <a:srgbClr val="FF00FF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7030A0"/>
                          </a:solidFill>
                          <a:latin typeface="Comic Sans MS" pitchFamily="66" charset="0"/>
                        </a:rPr>
                        <a:t>65</a:t>
                      </a:r>
                      <a:endParaRPr lang="ru-RU" sz="3600" b="1" dirty="0">
                        <a:solidFill>
                          <a:srgbClr val="7030A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</a:tr>
              <a:tr h="11886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Әниләр турында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ырлары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endParaRPr lang="ru-RU" sz="2400" b="1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FF3300"/>
                          </a:solidFill>
                          <a:latin typeface="Comic Sans MS" pitchFamily="66" charset="0"/>
                        </a:rPr>
                        <a:t>20</a:t>
                      </a:r>
                      <a:endParaRPr lang="ru-RU" sz="3600" b="1" dirty="0">
                        <a:solidFill>
                          <a:srgbClr val="FF330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00B050"/>
                          </a:solidFill>
                          <a:latin typeface="Comic Sans MS" pitchFamily="66" charset="0"/>
                        </a:rPr>
                        <a:t>35</a:t>
                      </a:r>
                      <a:endParaRPr lang="ru-RU" sz="3600" b="1" dirty="0">
                        <a:solidFill>
                          <a:srgbClr val="00B05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FF00FF"/>
                          </a:solidFill>
                          <a:latin typeface="Comic Sans MS" pitchFamily="66" charset="0"/>
                        </a:rPr>
                        <a:t>50</a:t>
                      </a:r>
                      <a:endParaRPr lang="ru-RU" sz="3600" b="1" dirty="0">
                        <a:solidFill>
                          <a:srgbClr val="FF00FF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3600" b="1" dirty="0" smtClean="0">
                          <a:solidFill>
                            <a:srgbClr val="7030A0"/>
                          </a:solidFill>
                          <a:latin typeface="Comic Sans MS" pitchFamily="66" charset="0"/>
                        </a:rPr>
                        <a:t>65</a:t>
                      </a:r>
                      <a:endParaRPr lang="ru-RU" sz="3600" b="1" dirty="0">
                        <a:solidFill>
                          <a:srgbClr val="7030A0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0" marB="4571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03648" y="319632"/>
            <a:ext cx="648072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  <a:cs typeface="+mn-cs"/>
              </a:rPr>
              <a:t>   1 нче тур</a:t>
            </a:r>
            <a:endParaRPr lang="ru-RU" sz="2400" dirty="0">
              <a:latin typeface="+mn-lt"/>
              <a:cs typeface="+mn-cs"/>
            </a:endParaRPr>
          </a:p>
        </p:txBody>
      </p:sp>
      <p:pic>
        <p:nvPicPr>
          <p:cNvPr id="27684" name="Picture 55" descr="http://img1.liveinternet.ru/images/attach/c/4/79/663/79663391_4426848_78553369_preview_STRELKA_mig_vpravo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32700" y="5997575"/>
            <a:ext cx="15208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5" descr="j0397838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7938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088" y="1412875"/>
          <a:ext cx="7561261" cy="47548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4444"/>
                <a:gridCol w="1224204"/>
                <a:gridCol w="1224204"/>
                <a:gridCol w="1224205"/>
                <a:gridCol w="1224204"/>
              </a:tblGrid>
              <a:tr h="11378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Салават</a:t>
                      </a:r>
                      <a:r>
                        <a:rPr lang="tt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абый репертуарыннан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ырлары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endParaRPr lang="tt-RU" sz="2400" b="1" baseline="0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Comic Sans MS" pitchFamily="66" charset="0"/>
                      </a:endParaRPr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</a:tr>
              <a:tr h="1188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Кошлар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турында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ырлары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endParaRPr lang="ru-RU" sz="2400" b="1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5" marR="91445" marT="45713" marB="45713"/>
                </a:tc>
              </a:tr>
              <a:tr h="11378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Кызлар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исеме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кергэн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татар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ырлары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endParaRPr lang="ru-RU" sz="2400" b="1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5" marR="91445" marT="45713" marB="45713"/>
                </a:tc>
              </a:tr>
              <a:tr h="11887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Татар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җырлары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13" marB="45713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03648" y="319632"/>
            <a:ext cx="648072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  <a:cs typeface="+mn-cs"/>
              </a:rPr>
              <a:t>   1 нче тур</a:t>
            </a:r>
            <a:endParaRPr lang="ru-RU" sz="2400" dirty="0">
              <a:latin typeface="+mn-lt"/>
              <a:cs typeface="+mn-cs"/>
            </a:endParaRPr>
          </a:p>
        </p:txBody>
      </p:sp>
      <p:pic>
        <p:nvPicPr>
          <p:cNvPr id="39972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492500" y="1412875"/>
            <a:ext cx="1211263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3" name="Picture 10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4751388" y="1416050"/>
            <a:ext cx="1165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4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492500" y="2598738"/>
            <a:ext cx="1211263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5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4699000" y="2566988"/>
            <a:ext cx="1258888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6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164388" y="1447800"/>
            <a:ext cx="119697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7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48363" y="1412875"/>
            <a:ext cx="1216025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8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164388" y="2568575"/>
            <a:ext cx="1196975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79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57888" y="2603500"/>
            <a:ext cx="12065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0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492500" y="3794125"/>
            <a:ext cx="125888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1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57888" y="3775075"/>
            <a:ext cx="12065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2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4711700" y="3717925"/>
            <a:ext cx="1204913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3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175500" y="3759200"/>
            <a:ext cx="1217613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4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170738" y="4908550"/>
            <a:ext cx="122237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5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16613" y="4872038"/>
            <a:ext cx="1258887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6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4699000" y="4908550"/>
            <a:ext cx="1258888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7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516313" y="4870450"/>
            <a:ext cx="1211262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алават Фатхетдинов - Салкын чәй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109788" y="-1714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алават Фатхетдинов - ТУГАН КӨН (МИНУС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935163" y="4000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алават Фатхетдинов - юк,юк 1.минус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100263" y="9334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алават - Аллага шөкер (минус)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090738" y="16621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Асылъяр - Карлыгачлар (минус-демо)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090738" y="25003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Эльмира Сулейманова - Сандугачым тургаем Минус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089150" y="34131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Булат Нигматуллин - Торналар (минус)1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111375" y="40465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МИНУС - АЙ БЫЛБЫЛЫМ.mp3">
            <a:hlinkClick r:id="" action="ppaction://media"/>
          </p:cNvPr>
          <p:cNvPicPr>
            <a:picLocks noRot="1" noChangeAspect="1"/>
          </p:cNvPicPr>
          <p:nvPr>
            <a:audioFile r:link="rId8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089150" y="4673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Айдар Галимов - Кызыл розалар(минус).mp3">
            <a:hlinkClick r:id="" action="ppaction://media"/>
          </p:cNvPr>
          <p:cNvPicPr>
            <a:picLocks noRot="1" noChangeAspect="1"/>
          </p:cNvPicPr>
          <p:nvPr>
            <a:audioFile r:link="rId9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211388" y="54149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ау булыгыз ак каеннар - Минус.mp3">
            <a:hlinkClick r:id="" action="ppaction://media"/>
          </p:cNvPr>
          <p:cNvPicPr>
            <a:picLocks noRot="1" noChangeAspect="1"/>
          </p:cNvPicPr>
          <p:nvPr>
            <a:audioFile r:link="rId10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225675" y="61642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Зөһрә Сәхәбиева (Хәния Фәрхи, Зөһрә Шәрифуллина) - Балан минус.mp3">
            <a:hlinkClick r:id="" action="ppaction://media"/>
          </p:cNvPr>
          <p:cNvPicPr>
            <a:picLocks noRot="1" noChangeAspect="1"/>
          </p:cNvPicPr>
          <p:nvPr>
            <a:audioFile r:link="rId11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314450" y="6286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Альфия Авзалова - КҮБӘЛӘГЕМ. Татар халык җыры..mp3">
            <a:hlinkClick r:id="" action="ppaction://media"/>
          </p:cNvPr>
          <p:cNvPicPr>
            <a:picLocks noRot="1" noChangeAspect="1"/>
          </p:cNvPicPr>
          <p:nvPr>
            <a:audioFile r:link="rId12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479550" y="14478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Татар халык җыры - Каз канаты.mp3">
            <a:hlinkClick r:id="" action="ppaction://media"/>
          </p:cNvPr>
          <p:cNvPicPr>
            <a:picLocks noRot="1" noChangeAspect="1"/>
          </p:cNvPicPr>
          <p:nvPr>
            <a:audioFile r:link="rId13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479550" y="22987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Неизвестный исполнитель - Бөрлегән.mp3">
            <a:hlinkClick r:id="" action="ppaction://media"/>
          </p:cNvPr>
          <p:cNvPicPr>
            <a:picLocks noRot="1" noChangeAspect="1"/>
          </p:cNvPicPr>
          <p:nvPr>
            <a:audioFile r:link="rId14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338263" y="39893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738" name="Picture 55" descr="http://img1.liveinternet.ru/images/attach/c/4/79/663/79663391_4426848_78553369_preview_STRELKA_mig_vpravo.gif">
            <a:hlinkClick r:id="rId32" action="ppaction://hlinksldjump"/>
          </p:cNvPr>
          <p:cNvPicPr>
            <a:picLocks noChangeAspect="1" noChangeArrowheads="1" noCrop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7632700" y="5997575"/>
            <a:ext cx="15208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739" name="Picture 56">
            <a:hlinkClick r:id="rId34" action="ppaction://hlinksldjump"/>
          </p:cNvPr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209550" y="5988050"/>
            <a:ext cx="1524000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Илсэя Бадретдинова - Чыршы-чыршы. Татар халык жыры.mp3">
            <a:hlinkClick r:id="" action="ppaction://media"/>
          </p:cNvPr>
          <p:cNvPicPr>
            <a:picLocks noRot="1" noChangeAspect="1"/>
          </p:cNvPicPr>
          <p:nvPr>
            <a:audioFile r:link="rId15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74750" y="190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Неизвестен - Шома бас.mp3">
            <a:hlinkClick r:id="" action="ppaction://media"/>
          </p:cNvPr>
          <p:cNvPicPr>
            <a:picLocks noRot="1" noChangeAspect="1"/>
          </p:cNvPicPr>
          <p:nvPr>
            <a:audioFile r:link="rId16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74750" y="31337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Караоке - Ике аккош (mp3cut.ru).mp3">
            <a:hlinkClick r:id="" action="ppaction://media"/>
          </p:cNvPr>
          <p:cNvPicPr>
            <a:picLocks noRot="1" noChangeAspect="1"/>
          </p:cNvPicPr>
          <p:nvPr>
            <a:audioFile r:link="rId17"/>
          </p:nvPr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-1285875" y="5000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Салават - Күгәрчен (минус) (mp3cut.ru).mp3">
            <a:hlinkClick r:id="" action="ppaction://media"/>
          </p:cNvPr>
          <p:cNvPicPr>
            <a:picLocks noRot="1" noChangeAspect="1"/>
          </p:cNvPicPr>
          <p:nvPr>
            <a:audioFile r:link="rId18"/>
          </p:nvPr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-1357313" y="5429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Зәңгәр күлмәк - (минус) (mixpromo.net).mp3">
            <a:hlinkClick r:id="" action="ppaction://media"/>
          </p:cNvPr>
          <p:cNvPicPr>
            <a:picLocks noRot="1" noChangeAspect="1"/>
          </p:cNvPicPr>
          <p:nvPr>
            <a:audioFile r:link="rId19"/>
          </p:nvPr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-1357313" y="5786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Эльвира Хайруллина - Сары кашкарыйлар (mp3cut.ru).mp3">
            <a:hlinkClick r:id="" action="ppaction://media"/>
          </p:cNvPr>
          <p:cNvPicPr>
            <a:picLocks noRot="1" noChangeAspect="1"/>
          </p:cNvPicPr>
          <p:nvPr>
            <a:audioFile r:link="rId20"/>
          </p:nvPr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-1214438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Салават - Шэфкэт туташи(минус) (mp3cut.ru).mp3">
            <a:hlinkClick r:id="" action="ppaction://media"/>
          </p:cNvPr>
          <p:cNvPicPr>
            <a:picLocks noRot="1" noChangeAspect="1"/>
          </p:cNvPicPr>
          <p:nvPr>
            <a:audioFile r:link="rId21"/>
          </p:nvPr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-785813" y="5786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Салават Зэкиевич 24 сезон - Эни жылысы(Минус)подарок от Салавата (mp3cut.net).mp3">
            <a:hlinkClick r:id="" action="ppaction://media"/>
          </p:cNvPr>
          <p:cNvPicPr>
            <a:picLocks noRot="1" noChangeAspect="1"/>
          </p:cNvPicPr>
          <p:nvPr>
            <a:audioFile r:link="rId22"/>
          </p:nvPr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-928688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Татар халык жыры - Саубуллашу жыры (минус) (mp3cut.ru).mp3">
            <a:hlinkClick r:id="" action="ppaction://media"/>
          </p:cNvPr>
          <p:cNvPicPr>
            <a:picLocks noRot="1" noChangeAspect="1"/>
          </p:cNvPicPr>
          <p:nvPr>
            <a:audioFile r:link="rId23"/>
          </p:nvPr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-785813" y="4643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Татар халык жыры - Кердем карурманнарга -минус- (mp3cut.net).mp3">
            <a:hlinkClick r:id="" action="ppaction://media"/>
          </p:cNvPr>
          <p:cNvPicPr>
            <a:picLocks noRot="1" noChangeAspect="1"/>
          </p:cNvPicPr>
          <p:nvPr>
            <a:audioFile r:link="rId24"/>
          </p:nvPr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-857250" y="1785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Татар халык жыры - Жидегэн чишмэ ( минус) (mp3cut.ru).mp3">
            <a:hlinkClick r:id="" action="ppaction://media"/>
          </p:cNvPr>
          <p:cNvPicPr>
            <a:picLocks noRot="1" noChangeAspect="1"/>
          </p:cNvPicPr>
          <p:nvPr>
            <a:audioFile r:link="rId25"/>
          </p:nvPr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-857250" y="1000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Альбина Хакимова - Умырзая (Минус) Работа Марат Нагаев г. Томск. (mp3cut.ru).mp3">
            <a:hlinkClick r:id="" action="ppaction://media"/>
          </p:cNvPr>
          <p:cNvPicPr>
            <a:picLocks noRot="1" noChangeAspect="1"/>
          </p:cNvPicPr>
          <p:nvPr>
            <a:audioFile r:link="rId26"/>
          </p:nvPr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-857250" y="2643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99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33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7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99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9769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7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7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99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653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7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99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71315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7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99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496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7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99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53569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5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7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99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360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7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99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6345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7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78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99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 nodeType="clickPar">
                      <p:stCondLst>
                        <p:cond delay="0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000" fill="hold"/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518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3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80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399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 nodeType="clickPar">
                      <p:stCondLst>
                        <p:cond delay="0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1000" fill="hold"/>
                                        <p:tgtEl>
                                          <p:spTgt spid="39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458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82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99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3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4268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5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8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99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3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42607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6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81"/>
                  </p:tgtEl>
                </p:cond>
              </p:nextCondLst>
            </p:seq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39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 nodeType="clickPar">
                      <p:stCondLst>
                        <p:cond delay="0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68652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9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8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99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4" dur="1000" fill="hold"/>
                                        <p:tgtEl>
                                          <p:spTgt spid="3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6" dur="38923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0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86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399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 nodeType="clickPar">
                      <p:stCondLst>
                        <p:cond delay="0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000" fill="hold"/>
                                        <p:tgtEl>
                                          <p:spTgt spid="3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40275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91" dur="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87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399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 nodeType="clickPar">
                      <p:stCondLst>
                        <p:cond delay="0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6" dur="1000" fill="hold"/>
                                        <p:tgtEl>
                                          <p:spTgt spid="3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8" dur="73837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 nodeType="clickPar">
                      <p:stCondLst>
                        <p:cond delay="indefinite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2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85"/>
                  </p:tgtEl>
                </p:cond>
              </p:nextCondLst>
            </p:seq>
            <p:audio>
              <p:cMediaNode vol="80000">
                <p:cTn id="2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>
                <p:cTn id="20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>
                <p:cTn id="2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>
                <p:cTn id="2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>
                <p:cTn id="2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>
                <p:cTn id="2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>
                <p:cTn id="2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>
                <p:cTn id="2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>
                <p:cTn id="2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>
                <p:cTn id="2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>
                <p:cTn id="2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5" descr="j0397838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7938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088" y="1412875"/>
          <a:ext cx="7561261" cy="47045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4444"/>
                <a:gridCol w="1224204"/>
                <a:gridCol w="1224204"/>
                <a:gridCol w="1224205"/>
                <a:gridCol w="1224204"/>
              </a:tblGrid>
              <a:tr h="11888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Г.Тукай сузлэренэ халык жырлары</a:t>
                      </a:r>
                      <a:endParaRPr lang="tt-RU" sz="2400" b="1" baseline="0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</a:tr>
              <a:tr h="11876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Кеше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исемнәре кергэн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ырлары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endParaRPr lang="ru-RU" sz="2400" b="1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5" marR="91445" marT="45725" marB="45725"/>
                </a:tc>
              </a:tr>
              <a:tr h="11382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Табигать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турында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ырлары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endParaRPr lang="ru-RU" sz="2400" b="1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5" marR="91445" marT="45725" marB="45725"/>
                </a:tc>
              </a:tr>
              <a:tr h="11382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Әниләр турында 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халык</a:t>
                      </a:r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җ</a:t>
                      </a:r>
                      <a:r>
                        <a:rPr lang="ru-RU" sz="2400" b="1" dirty="0" err="1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ырлары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t-RU" sz="2400" b="1" baseline="0" dirty="0" smtClean="0">
                          <a:solidFill>
                            <a:srgbClr val="660066"/>
                          </a:solidFill>
                          <a:latin typeface="Comic Sans MS" pitchFamily="66" charset="0"/>
                        </a:rPr>
                        <a:t> </a:t>
                      </a:r>
                      <a:endParaRPr lang="ru-RU" sz="2400" b="1" dirty="0" smtClean="0">
                        <a:solidFill>
                          <a:srgbClr val="660066"/>
                        </a:solidFill>
                        <a:latin typeface="Comic Sans MS" pitchFamily="66" charset="0"/>
                      </a:endParaRPr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5" marR="91445" marT="45725" marB="45725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03648" y="319632"/>
            <a:ext cx="648072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  <a:cs typeface="+mn-cs"/>
              </a:rPr>
              <a:t>   2 нче тур</a:t>
            </a:r>
            <a:endParaRPr lang="ru-RU" sz="2400" dirty="0">
              <a:latin typeface="+mn-lt"/>
              <a:cs typeface="+mn-cs"/>
            </a:endParaRPr>
          </a:p>
        </p:txBody>
      </p:sp>
      <p:pic>
        <p:nvPicPr>
          <p:cNvPr id="42020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492500" y="1412875"/>
            <a:ext cx="1258888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21" name="Picture 10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4751388" y="1416050"/>
            <a:ext cx="1165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22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506788" y="2622550"/>
            <a:ext cx="1211262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23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4718050" y="2620963"/>
            <a:ext cx="1258888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24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164388" y="1449388"/>
            <a:ext cx="11969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25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48363" y="1412875"/>
            <a:ext cx="1216025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26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164388" y="2641600"/>
            <a:ext cx="1196975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27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57888" y="2603500"/>
            <a:ext cx="12065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28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492500" y="3794125"/>
            <a:ext cx="1258888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29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57888" y="3811588"/>
            <a:ext cx="12065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30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4699000" y="3811588"/>
            <a:ext cx="1204913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31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132638" y="3819525"/>
            <a:ext cx="1260475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32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170738" y="4908550"/>
            <a:ext cx="122237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33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16613" y="4965700"/>
            <a:ext cx="1258887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34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4699000" y="4908550"/>
            <a:ext cx="125888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35" name="Picture 9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492500" y="4943475"/>
            <a:ext cx="1211263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Караоке - Яратыгыз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836738" y="-90488"/>
            <a:ext cx="609600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Ильнар Сайфиев - Талбишек (минус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981200" y="7254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алават Фатхетдинов(6 сезон) - Әнкәй догалары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981200" y="14557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Азат Тимершәех - Җырлыйм туган якта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981200" y="235267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Әпипә - Народная татарская мелодия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116138" y="31845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Данир Сабиров - Мәдинә - Мөнәвәрә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993900" y="38671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Идел егетләре - Әнисә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073275" y="46037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Габделфәт Сафин - Зәйтүнә.mp3">
            <a:hlinkClick r:id="" action="ppaction://media"/>
          </p:cNvPr>
          <p:cNvPicPr>
            <a:picLocks noRot="1" noChangeAspect="1"/>
          </p:cNvPicPr>
          <p:nvPr>
            <a:audioFile r:link="rId8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2141538" y="54879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Музыка из мультфильмов - Расскажи, Снегурочка.mp3">
            <a:hlinkClick r:id="" action="ppaction://media"/>
          </p:cNvPr>
          <p:cNvPicPr>
            <a:picLocks noRot="1" noChangeAspect="1"/>
          </p:cNvPicPr>
          <p:nvPr>
            <a:audioFile r:link="rId9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76338" y="-90488"/>
            <a:ext cx="609600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Музыка из мультфильмов - Чунга-Чанга.mp3">
            <a:hlinkClick r:id="" action="ppaction://media"/>
          </p:cNvPr>
          <p:cNvPicPr>
            <a:picLocks noRot="1" noChangeAspect="1"/>
          </p:cNvPicPr>
          <p:nvPr>
            <a:audioFile r:link="rId10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76338" y="6445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Музыка из мультфильмов - Дружба крепкая.mp3">
            <a:hlinkClick r:id="" action="ppaction://media"/>
          </p:cNvPr>
          <p:cNvPicPr>
            <a:picLocks noRot="1" noChangeAspect="1"/>
          </p:cNvPicPr>
          <p:nvPr>
            <a:audioFile r:link="rId11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76338" y="14557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Музыка из мультфильмов - Зима в Простоквашино.mp3">
            <a:hlinkClick r:id="" action="ppaction://media"/>
          </p:cNvPr>
          <p:cNvPicPr>
            <a:picLocks noRot="1" noChangeAspect="1"/>
          </p:cNvPicPr>
          <p:nvPr>
            <a:audioFile r:link="rId12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227138" y="22621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Гүзәл Уразова - Рәхмәтлемен Ходаема (минус).mp3">
            <a:hlinkClick r:id="" action="ppaction://media"/>
          </p:cNvPr>
          <p:cNvPicPr>
            <a:picLocks noRot="1" noChangeAspect="1"/>
          </p:cNvPicPr>
          <p:nvPr>
            <a:audioFile r:link="rId13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47763" y="3198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Балалар җырлый - Иң матур җыр.mp3">
            <a:hlinkClick r:id="" action="ppaction://media"/>
          </p:cNvPr>
          <p:cNvPicPr>
            <a:picLocks noRot="1" noChangeAspect="1"/>
          </p:cNvPicPr>
          <p:nvPr>
            <a:audioFile r:link="rId14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212850" y="39941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Гөлназ Сираева - Кайтабыз да китәбез шул.mp3">
            <a:hlinkClick r:id="" action="ppaction://media"/>
          </p:cNvPr>
          <p:cNvPicPr>
            <a:picLocks noRot="1" noChangeAspect="1"/>
          </p:cNvPicPr>
          <p:nvPr>
            <a:audioFile r:link="rId15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96975" y="45799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Әнием өчен!!! ) - Озак яшә, Әнкәй, шатлык белән.mp3">
            <a:hlinkClick r:id="" action="ppaction://media"/>
          </p:cNvPr>
          <p:cNvPicPr>
            <a:picLocks noRot="1" noChangeAspect="1"/>
          </p:cNvPicPr>
          <p:nvPr>
            <a:audioFile r:link="rId16"/>
          </p:nvPr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63638" y="547687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64" name="Picture 55" descr="http://img1.liveinternet.ru/images/attach/c/4/79/663/79663391_4426848_78553369_preview_STRELKA_mig_vpravo.gif">
            <a:hlinkClick r:id="rId32" action="ppaction://hlinksldjump"/>
          </p:cNvPr>
          <p:cNvPicPr>
            <a:picLocks noChangeAspect="1" noChangeArrowheads="1" noCrop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7600950" y="5997575"/>
            <a:ext cx="15208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Гузель Уразова - Ромашкалар (минус демо) (mixpromo.net).mp3">
            <a:hlinkClick r:id="" action="ppaction://media"/>
          </p:cNvPr>
          <p:cNvPicPr>
            <a:picLocks noRot="1" noChangeAspect="1"/>
          </p:cNvPicPr>
          <p:nvPr>
            <a:audioFile r:link="rId17"/>
          </p:nvPr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-571500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Ландыш Нигьматзянова - Яратам (минус демо) (mixpromo.net).mp3">
            <a:hlinkClick r:id="" action="ppaction://media"/>
          </p:cNvPr>
          <p:cNvPicPr>
            <a:picLocks noRot="1" noChangeAspect="1"/>
          </p:cNvPicPr>
          <p:nvPr>
            <a:audioFile r:link="rId18"/>
          </p:nvPr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-571500" y="1285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нат Рахматуллин - Карлар ява (minus демо ) (mixpromo.net).mp3">
            <a:hlinkClick r:id="" action="ppaction://media"/>
          </p:cNvPr>
          <p:cNvPicPr>
            <a:picLocks noRot="1" noChangeAspect="1"/>
          </p:cNvPicPr>
          <p:nvPr>
            <a:audioFile r:link="rId19"/>
          </p:nvPr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-642938" y="642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услан Кираметдинов - Бәгърең таш булса (минус демо) (mixpromo.net).mp3">
            <a:hlinkClick r:id="" action="ppaction://media"/>
          </p:cNvPr>
          <p:cNvPicPr>
            <a:picLocks noRot="1" noChangeAspect="1"/>
          </p:cNvPicPr>
          <p:nvPr>
            <a:audioFile r:link="rId20"/>
          </p:nvPr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-714375" y="1928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Илдар Хакимов - -Хэр кемнен уз Гузэле- (mp3cut.net).mp3">
            <a:hlinkClick r:id="" action="ppaction://media"/>
          </p:cNvPr>
          <p:cNvPicPr>
            <a:picLocks noRot="1" noChangeAspect="1"/>
          </p:cNvPicPr>
          <p:nvPr>
            <a:audioFile r:link="rId21"/>
          </p:nvPr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9858375" y="642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ИлСаф - Әбиләр чуагы (mp3cut.ru).mp3">
            <a:hlinkClick r:id="" action="ppaction://media"/>
          </p:cNvPr>
          <p:cNvPicPr>
            <a:picLocks noRot="1" noChangeAspect="1"/>
          </p:cNvPicPr>
          <p:nvPr>
            <a:audioFile r:link="rId22"/>
          </p:nvPr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10072688" y="1500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Зухра Шарифуллина - Кайда сез яшлек елларым. (mp3cut.net).mp3">
            <a:hlinkClick r:id="" action="ppaction://media"/>
          </p:cNvPr>
          <p:cNvPicPr>
            <a:picLocks noRot="1" noChangeAspect="1"/>
          </p:cNvPicPr>
          <p:nvPr>
            <a:audioFile r:link="rId23"/>
          </p:nvPr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9929813" y="2643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Ильзида Гусманова - Айдарым (mp3cut.ru).mp3">
            <a:hlinkClick r:id="" action="ppaction://media"/>
          </p:cNvPr>
          <p:cNvPicPr>
            <a:picLocks noRot="1" noChangeAspect="1"/>
          </p:cNvPicPr>
          <p:nvPr>
            <a:audioFile r:link="rId24"/>
          </p:nvPr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9644063" y="3929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Ландыш Нигматҗанова - Әни кадере-Минусовка (mp3cut.ru).mp3">
            <a:hlinkClick r:id="" action="ppaction://media"/>
          </p:cNvPr>
          <p:cNvPicPr>
            <a:picLocks noRot="1" noChangeAspect="1"/>
          </p:cNvPicPr>
          <p:nvPr>
            <a:audioFile r:link="rId25"/>
          </p:nvPr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10001250" y="5286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Хәния Фәрхи - Утыр әле, әнкәй, яннарыма (mp3cut.ru).mp3">
            <a:hlinkClick r:id="" action="ppaction://media"/>
          </p:cNvPr>
          <p:cNvPicPr>
            <a:picLocks noRot="1" noChangeAspect="1"/>
          </p:cNvPicPr>
          <p:nvPr>
            <a:audioFile r:link="rId26"/>
          </p:nvPr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9858375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20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96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20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420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3392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20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420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66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20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420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2915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20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420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30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20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420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01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42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307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42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7206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42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42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301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2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 nodeType="clickPar">
                      <p:stCondLst>
                        <p:cond delay="0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420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44193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1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2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 nodeType="clickPar">
                      <p:stCondLst>
                        <p:cond delay="0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420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5880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2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 nodeType="clickPar">
                      <p:stCondLst>
                        <p:cond delay="0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420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56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420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0" dur="3166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4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3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42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 nodeType="clickPar">
                      <p:stCondLst>
                        <p:cond delay="0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420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3015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5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4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2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420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26933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5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42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 nodeType="clickPar">
                      <p:stCondLst>
                        <p:cond delay="0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420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3" dur="54363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7" dur="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2"/>
                  </p:tgtEl>
                </p:cond>
              </p:nextCondLst>
            </p:seq>
            <p:audio>
              <p:cMediaNode vol="8000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19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>
                <p:cTn id="19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>
                <p:cTn id="19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>
                <p:cTn id="19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>
                <p:cTn id="19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>
                <p:cTn id="19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>
                <p:cTn id="2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>
                <p:cTn id="20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>
                <p:cTn id="20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>
                <p:cTn id="20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 descr="http://23sad.ucoz.ru/images/keys_of_a_piano3_pos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76250"/>
            <a:ext cx="84963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5" descr="j03978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692696"/>
            <a:ext cx="7704856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  <a:cs typeface="+mn-cs"/>
              </a:rPr>
              <a:t>  3 нче тур</a:t>
            </a:r>
            <a:endParaRPr lang="ru-RU" sz="2400" dirty="0">
              <a:latin typeface="+mn-lt"/>
              <a:cs typeface="+mn-cs"/>
            </a:endParaRPr>
          </a:p>
        </p:txBody>
      </p:sp>
      <p:pic>
        <p:nvPicPr>
          <p:cNvPr id="30725" name="Picture 55" descr="http://img1.liveinternet.ru/images/attach/c/4/79/663/79663391_4426848_78553369_preview_STRELKA_mig_vpravo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32700" y="5997575"/>
            <a:ext cx="15208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5" descr="j03978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" y="-2063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692696"/>
            <a:ext cx="7704856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  <a:cs typeface="+mn-cs"/>
              </a:rPr>
              <a:t>  4 нче тур</a:t>
            </a:r>
            <a:endParaRPr lang="ru-RU" sz="2400" dirty="0">
              <a:latin typeface="+mn-lt"/>
              <a:cs typeface="+mn-cs"/>
            </a:endParaRPr>
          </a:p>
        </p:txBody>
      </p:sp>
      <p:pic>
        <p:nvPicPr>
          <p:cNvPr id="113666" name="Picture 2" descr="C:\Users\Альбина\Desktop\f0a9c640ac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2349500"/>
            <a:ext cx="54006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5" descr="http://img1.liveinternet.ru/images/attach/c/4/79/663/79663391_4426848_78553369_preview_STRELKA_mig_vpravo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288" y="5997575"/>
            <a:ext cx="15208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5" descr="j03978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225" y="-2063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27584" y="476672"/>
            <a:ext cx="756084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  <a:cs typeface="+mn-cs"/>
              </a:rPr>
              <a:t>  4 нче тур</a:t>
            </a:r>
            <a:endParaRPr lang="ru-RU" sz="2400" dirty="0">
              <a:latin typeface="+mn-lt"/>
              <a:cs typeface="+mn-cs"/>
            </a:endParaRPr>
          </a:p>
        </p:txBody>
      </p:sp>
      <p:pic>
        <p:nvPicPr>
          <p:cNvPr id="2" name="4 тур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6225" y="1660525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naural.Records - Апплодисменты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116013" y="2133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55" descr="http://img1.liveinternet.ru/images/attach/c/4/79/663/79663391_4426848_78553369_preview_STRELKA_mig_vpravo.gif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72450" y="6381750"/>
            <a:ext cx="8001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mix_54s (audio-joiner.com)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429750" y="3571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480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smile5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5" descr="j03978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WordArt 7"/>
          <p:cNvSpPr>
            <a:spLocks noChangeArrowheads="1" noChangeShapeType="1" noTextEdit="1"/>
          </p:cNvSpPr>
          <p:nvPr/>
        </p:nvSpPr>
        <p:spPr bwMode="auto">
          <a:xfrm>
            <a:off x="323850" y="620688"/>
            <a:ext cx="8496300" cy="30972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>
              <a:defRPr/>
            </a:pP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Киләсе</a:t>
            </a:r>
            <a:r>
              <a:rPr lang="ru-RU" sz="28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 </a:t>
            </a: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очрашуларга</a:t>
            </a:r>
            <a:r>
              <a:rPr lang="ru-RU" sz="28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 </a:t>
            </a: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кадәр</a:t>
            </a:r>
            <a:r>
              <a:rPr lang="ru-RU" sz="28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 </a:t>
            </a:r>
          </a:p>
          <a:p>
            <a:pPr algn="ctr">
              <a:defRPr/>
            </a:pP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сау</a:t>
            </a:r>
            <a:r>
              <a:rPr lang="ru-RU" sz="28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 </a:t>
            </a:r>
            <a:r>
              <a:rPr lang="ru-RU" sz="28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булыгыз</a:t>
            </a:r>
            <a:r>
              <a:rPr lang="ru-RU" sz="36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  <a:cs typeface="+mn-cs"/>
              </a:rPr>
              <a:t>!</a:t>
            </a:r>
          </a:p>
        </p:txBody>
      </p:sp>
      <p:pic>
        <p:nvPicPr>
          <p:cNvPr id="33797" name="Picture 8" descr="j042980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938" y="3500438"/>
            <a:ext cx="2520950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9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3500438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10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8763" y="4908550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11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150" y="3644900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12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34300" y="2049463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3" descr="j04325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8038" y="5732463"/>
            <a:ext cx="5762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Picture 14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11300" y="259080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9" name="01 -208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1 - угадай мелодию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2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5" name="Picture 17" descr="en00501_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0113" y="4221163"/>
            <a:ext cx="2663825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6" name="Picture 18" descr="en00501_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1500" y="3141663"/>
            <a:ext cx="2663825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7" name="Picture 19" descr="j0432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50" y="3500438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8" name="Picture 55" descr="http://img1.liveinternet.ru/images/attach/c/4/79/663/79663391_4426848_78553369_preview_STRELKA_mig_vpravo.gif">
            <a:hlinkClick r:id="rId10" action="ppaction://hlinksldjump"/>
          </p:cNvPr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40700" y="6092825"/>
            <a:ext cx="760413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4" fill="hold"/>
                                        <p:tgtEl>
                                          <p:spTgt spid="419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9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168</Words>
  <Application>Microsoft Office PowerPoint</Application>
  <PresentationFormat>Экран (4:3)</PresentationFormat>
  <Paragraphs>56</Paragraphs>
  <Slides>11</Slides>
  <Notes>2</Notes>
  <HiddenSlides>0</HiddenSlides>
  <MMClips>57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Оформление по умолчанию</vt:lpstr>
      <vt:lpstr>1_Оформление по умолчанию</vt:lpstr>
      <vt:lpstr>Муниципаль бюджет гомуми белем учреждениясе «Салавыч куппрофильле лицее»  татар халык жырларыннан        уен викторина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Альбина</dc:creator>
  <cp:lastModifiedBy>Р</cp:lastModifiedBy>
  <cp:revision>66</cp:revision>
  <dcterms:created xsi:type="dcterms:W3CDTF">2014-02-15T17:51:41Z</dcterms:created>
  <dcterms:modified xsi:type="dcterms:W3CDTF">2022-03-10T07:02:01Z</dcterms:modified>
</cp:coreProperties>
</file>